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5"/>
    <p:sldMasterId id="214748367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y="5143500" cx="9144000"/>
  <p:notesSz cx="6858000" cy="9144000"/>
  <p:embeddedFontLst>
    <p:embeddedFont>
      <p:font typeface="Cabin"/>
      <p:regular r:id="rId14"/>
      <p:bold r:id="rId15"/>
      <p:italic r:id="rId16"/>
      <p:boldItalic r:id="rId17"/>
    </p:embeddedFont>
    <p:embeddedFont>
      <p:font typeface="Gill Sans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A806CAC-EB63-412D-AE00-726E3BA19027}">
  <a:tblStyle styleId="{9A806CAC-EB63-412D-AE00-726E3BA19027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font" Target="fonts/Cabin-bold.fntdata"/><Relationship Id="rId14" Type="http://schemas.openxmlformats.org/officeDocument/2006/relationships/font" Target="fonts/Cabin-regular.fntdata"/><Relationship Id="rId17" Type="http://schemas.openxmlformats.org/officeDocument/2006/relationships/font" Target="fonts/Cabin-boldItalic.fntdata"/><Relationship Id="rId16" Type="http://schemas.openxmlformats.org/officeDocument/2006/relationships/font" Target="fonts/Cabin-italic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GillSans-bold.fntdata"/><Relationship Id="rId6" Type="http://schemas.openxmlformats.org/officeDocument/2006/relationships/slideMaster" Target="slideMasters/slideMaster2.xml"/><Relationship Id="rId18" Type="http://schemas.openxmlformats.org/officeDocument/2006/relationships/font" Target="fonts/GillSans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fb05b3d46b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fb05b3d46b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02636019c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02636019c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fb05b3d46b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fb05b3d46b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044f5408b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044f5408b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fb05b3d46b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fb05b3d46b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04e1cb06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04e1cb06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vider Slide">
  <p:cSld name="1_Divider Slid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-56445" y="5"/>
            <a:ext cx="9206100" cy="515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descr="2-line-whitetext-colorshield.png" id="58" name="Google Shape;5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85599" y="4296762"/>
            <a:ext cx="1769928" cy="650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4"/>
          <p:cNvPicPr preferRelativeResize="0"/>
          <p:nvPr/>
        </p:nvPicPr>
        <p:blipFill rotWithShape="1">
          <a:blip r:embed="rId3">
            <a:alphaModFix amt="9000"/>
          </a:blip>
          <a:srcRect b="0" l="0" r="0" t="0"/>
          <a:stretch/>
        </p:blipFill>
        <p:spPr>
          <a:xfrm>
            <a:off x="199388" y="151675"/>
            <a:ext cx="3080816" cy="3457723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>
            <p:ph type="ctrTitle"/>
          </p:nvPr>
        </p:nvSpPr>
        <p:spPr>
          <a:xfrm>
            <a:off x="958151" y="1073526"/>
            <a:ext cx="7397100" cy="174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ill Sans"/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958151" y="3255792"/>
            <a:ext cx="73971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rtl="0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94"/>
                </a:solidFill>
              </a:defRPr>
            </a:lvl2pPr>
            <a:lvl3pPr lvl="2" rtl="0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94"/>
                </a:solidFill>
              </a:defRPr>
            </a:lvl3pPr>
            <a:lvl4pPr lvl="3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4pPr>
            <a:lvl5pPr lvl="4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9pPr>
          </a:lstStyle>
          <a:p/>
        </p:txBody>
      </p:sp>
      <p:grpSp>
        <p:nvGrpSpPr>
          <p:cNvPr id="62" name="Google Shape;62;p14"/>
          <p:cNvGrpSpPr/>
          <p:nvPr/>
        </p:nvGrpSpPr>
        <p:grpSpPr>
          <a:xfrm rot="10800000">
            <a:off x="194" y="3001129"/>
            <a:ext cx="8355349" cy="57462"/>
            <a:chOff x="685800" y="1794746"/>
            <a:chExt cx="7772418" cy="179400"/>
          </a:xfrm>
        </p:grpSpPr>
        <p:sp>
          <p:nvSpPr>
            <p:cNvPr id="63" name="Google Shape;63;p14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9" name="Google Shape;69;p15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70" name="Google Shape;70;p15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457200" y="1104904"/>
            <a:ext cx="80826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SzPts val="1600"/>
              <a:buChar char="»"/>
              <a:defRPr sz="16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and Content">
  <p:cSld name="3_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9" y="0"/>
            <a:ext cx="9144000" cy="5143500"/>
          </a:xfrm>
          <a:prstGeom prst="rect">
            <a:avLst/>
          </a:prstGeom>
          <a:solidFill>
            <a:srgbClr val="D7DAD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6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79" name="Google Shape;79;p16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80" name="Google Shape;80;p16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pic>
        <p:nvPicPr>
          <p:cNvPr descr="1-line-bluetext-colorshield.png" id="83" name="Google Shape;8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699003"/>
            <a:ext cx="1809094" cy="347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 type="title">
  <p:cSld name="TITL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-line-bluetext-colorshield.png" id="85" name="Google Shape;85;p17"/>
          <p:cNvPicPr preferRelativeResize="0"/>
          <p:nvPr/>
        </p:nvPicPr>
        <p:blipFill rotWithShape="1">
          <a:blip r:embed="rId2">
            <a:alphaModFix/>
          </a:blip>
          <a:srcRect b="-1905" l="0" r="-160" t="0"/>
          <a:stretch/>
        </p:blipFill>
        <p:spPr>
          <a:xfrm>
            <a:off x="6585599" y="4296761"/>
            <a:ext cx="1769928" cy="656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pennwatermark.pdf" id="86" name="Google Shape;86;p17"/>
          <p:cNvPicPr preferRelativeResize="0"/>
          <p:nvPr/>
        </p:nvPicPr>
        <p:blipFill rotWithShape="1">
          <a:blip r:embed="rId3">
            <a:alphaModFix amt="6000"/>
          </a:blip>
          <a:srcRect b="0" l="0" r="0" t="0"/>
          <a:stretch/>
        </p:blipFill>
        <p:spPr>
          <a:xfrm>
            <a:off x="199388" y="136510"/>
            <a:ext cx="3080815" cy="347288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type="ctrTitle"/>
          </p:nvPr>
        </p:nvSpPr>
        <p:spPr>
          <a:xfrm>
            <a:off x="958151" y="1073526"/>
            <a:ext cx="7397100" cy="174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958151" y="3255792"/>
            <a:ext cx="7397100" cy="6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94"/>
                </a:solidFill>
              </a:defRPr>
            </a:lvl2pPr>
            <a:lvl3pPr lvl="2" rtl="0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94"/>
                </a:solidFill>
              </a:defRPr>
            </a:lvl3pPr>
            <a:lvl4pPr lvl="3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4pPr>
            <a:lvl5pPr lvl="4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9pPr>
          </a:lstStyle>
          <a:p/>
        </p:txBody>
      </p:sp>
      <p:grpSp>
        <p:nvGrpSpPr>
          <p:cNvPr id="89" name="Google Shape;89;p17"/>
          <p:cNvGrpSpPr/>
          <p:nvPr/>
        </p:nvGrpSpPr>
        <p:grpSpPr>
          <a:xfrm rot="10800000">
            <a:off x="194" y="3001129"/>
            <a:ext cx="8355349" cy="57462"/>
            <a:chOff x="685800" y="1794746"/>
            <a:chExt cx="7772418" cy="179400"/>
          </a:xfrm>
        </p:grpSpPr>
        <p:sp>
          <p:nvSpPr>
            <p:cNvPr id="90" name="Google Shape;90;p17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93" name="Google Shape;93;p17"/>
          <p:cNvSpPr/>
          <p:nvPr/>
        </p:nvSpPr>
        <p:spPr>
          <a:xfrm>
            <a:off x="254010" y="4572000"/>
            <a:ext cx="2243700" cy="57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8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98" name="Google Shape;98;p18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99" name="Google Shape;99;p18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0" name="Google Shape;100;p18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1" name="Google Shape;101;p18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 type="obj">
  <p:cSld name="OBJEC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pennwatermark.pdf" id="103" name="Google Shape;103;p19"/>
          <p:cNvPicPr preferRelativeResize="0"/>
          <p:nvPr/>
        </p:nvPicPr>
        <p:blipFill rotWithShape="1">
          <a:blip r:embed="rId2">
            <a:alphaModFix amt="6000"/>
          </a:blip>
          <a:srcRect b="0" l="0" r="0" t="0"/>
          <a:stretch/>
        </p:blipFill>
        <p:spPr>
          <a:xfrm>
            <a:off x="199388" y="105531"/>
            <a:ext cx="3336157" cy="37459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7" name="Google Shape;107;p19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08" name="Google Shape;108;p19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9" name="Google Shape;109;p19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0" name="Google Shape;110;p19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">
  <p:cSld name="1_Comparison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/>
          <p:nvPr>
            <p:ph idx="2" type="pic"/>
          </p:nvPr>
        </p:nvSpPr>
        <p:spPr>
          <a:xfrm>
            <a:off x="4811889" y="1066670"/>
            <a:ext cx="3874800" cy="3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457200" y="1066669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4" name="Google Shape;114;p20"/>
          <p:cNvSpPr txBox="1"/>
          <p:nvPr>
            <p:ph idx="3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15" name="Google Shape;115;p20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" name="Google Shape;116;p20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7" name="Google Shape;117;p20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18" name="Google Shape;118;p20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omparison">
  <p:cSld name="4_Comparison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pennwatermark.pdf" id="122" name="Google Shape;122;p21"/>
          <p:cNvPicPr preferRelativeResize="0"/>
          <p:nvPr/>
        </p:nvPicPr>
        <p:blipFill rotWithShape="1">
          <a:blip r:embed="rId2">
            <a:alphaModFix amt="6000"/>
          </a:blip>
          <a:srcRect b="0" l="0" r="0" t="0"/>
          <a:stretch/>
        </p:blipFill>
        <p:spPr>
          <a:xfrm>
            <a:off x="199388" y="105531"/>
            <a:ext cx="3338897" cy="374904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/>
          <p:nvPr>
            <p:ph idx="2" type="pic"/>
          </p:nvPr>
        </p:nvSpPr>
        <p:spPr>
          <a:xfrm>
            <a:off x="4811889" y="1066670"/>
            <a:ext cx="3874800" cy="3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457200" y="1066669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21"/>
          <p:cNvSpPr txBox="1"/>
          <p:nvPr>
            <p:ph idx="3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1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8" name="Google Shape;128;p21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29" name="Google Shape;129;p21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457200" y="1104904"/>
            <a:ext cx="40386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SzPts val="1600"/>
              <a:buChar char="»"/>
              <a:defRPr sz="16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4648200" y="1104902"/>
            <a:ext cx="40386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SzPts val="1600"/>
              <a:buChar char="»"/>
              <a:defRPr sz="16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5" name="Google Shape;135;p22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" name="Google Shape;136;p22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7" name="Google Shape;137;p22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38" name="Google Shape;138;p22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457200" y="1067992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3" name="Google Shape;143;p23"/>
          <p:cNvSpPr txBox="1"/>
          <p:nvPr>
            <p:ph idx="2" type="body"/>
          </p:nvPr>
        </p:nvSpPr>
        <p:spPr>
          <a:xfrm>
            <a:off x="457200" y="1546495"/>
            <a:ext cx="4040100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44" name="Google Shape;144;p23"/>
          <p:cNvSpPr txBox="1"/>
          <p:nvPr>
            <p:ph idx="3" type="body"/>
          </p:nvPr>
        </p:nvSpPr>
        <p:spPr>
          <a:xfrm>
            <a:off x="4645033" y="1066669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5" name="Google Shape;145;p23"/>
          <p:cNvSpPr txBox="1"/>
          <p:nvPr>
            <p:ph idx="4" type="body"/>
          </p:nvPr>
        </p:nvSpPr>
        <p:spPr>
          <a:xfrm>
            <a:off x="4645033" y="1546495"/>
            <a:ext cx="4041900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46" name="Google Shape;146;p23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23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8" name="Google Shape;148;p23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49" name="Google Shape;149;p23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and sidebar">
  <p:cSld name="Content and sidebar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idx="1" type="body"/>
          </p:nvPr>
        </p:nvSpPr>
        <p:spPr>
          <a:xfrm>
            <a:off x="6142182" y="1782939"/>
            <a:ext cx="25446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>
                <a:solidFill>
                  <a:schemeClr val="dk1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4" name="Google Shape;154;p24"/>
          <p:cNvSpPr txBox="1"/>
          <p:nvPr>
            <p:ph idx="2" type="body"/>
          </p:nvPr>
        </p:nvSpPr>
        <p:spPr>
          <a:xfrm>
            <a:off x="6142182" y="2310651"/>
            <a:ext cx="25446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55" name="Google Shape;155;p24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24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7" name="Google Shape;157;p24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58" name="Google Shape;158;p24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60" name="Google Shape;160;p24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cxnSp>
        <p:nvCxnSpPr>
          <p:cNvPr id="161" name="Google Shape;161;p24"/>
          <p:cNvCxnSpPr/>
          <p:nvPr/>
        </p:nvCxnSpPr>
        <p:spPr>
          <a:xfrm>
            <a:off x="5908842" y="1099992"/>
            <a:ext cx="0" cy="3599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2" name="Google Shape;162;p24"/>
          <p:cNvSpPr txBox="1"/>
          <p:nvPr>
            <p:ph idx="3" type="body"/>
          </p:nvPr>
        </p:nvSpPr>
        <p:spPr>
          <a:xfrm>
            <a:off x="310162" y="1485154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3" name="Google Shape;163;p24"/>
          <p:cNvSpPr txBox="1"/>
          <p:nvPr>
            <p:ph idx="4" type="body"/>
          </p:nvPr>
        </p:nvSpPr>
        <p:spPr>
          <a:xfrm>
            <a:off x="310162" y="1808344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sz="1400">
                <a:solidFill>
                  <a:schemeClr val="dk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4" name="Google Shape;164;p24"/>
          <p:cNvSpPr txBox="1"/>
          <p:nvPr>
            <p:ph idx="5" type="body"/>
          </p:nvPr>
        </p:nvSpPr>
        <p:spPr>
          <a:xfrm>
            <a:off x="310162" y="2353694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5" name="Google Shape;165;p24"/>
          <p:cNvSpPr txBox="1"/>
          <p:nvPr>
            <p:ph idx="6" type="body"/>
          </p:nvPr>
        </p:nvSpPr>
        <p:spPr>
          <a:xfrm>
            <a:off x="310162" y="2676884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sz="1400">
                <a:solidFill>
                  <a:schemeClr val="dk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6" name="Google Shape;166;p24"/>
          <p:cNvSpPr txBox="1"/>
          <p:nvPr>
            <p:ph idx="7" type="body"/>
          </p:nvPr>
        </p:nvSpPr>
        <p:spPr>
          <a:xfrm>
            <a:off x="310162" y="3191895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7" name="Google Shape;167;p24"/>
          <p:cNvSpPr txBox="1"/>
          <p:nvPr>
            <p:ph idx="8" type="body"/>
          </p:nvPr>
        </p:nvSpPr>
        <p:spPr>
          <a:xfrm>
            <a:off x="310162" y="3515084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sz="1400">
                <a:solidFill>
                  <a:schemeClr val="dk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8" name="Google Shape;168;p24"/>
          <p:cNvSpPr txBox="1"/>
          <p:nvPr>
            <p:ph idx="9" type="body"/>
          </p:nvPr>
        </p:nvSpPr>
        <p:spPr>
          <a:xfrm>
            <a:off x="309033" y="965872"/>
            <a:ext cx="52959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00144D"/>
                </a:solidFill>
              </a:defRPr>
            </a:lvl1pPr>
            <a:lvl2pPr indent="-228600" lvl="1" marL="9144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2pPr>
            <a:lvl3pPr indent="-228600" lvl="2" marL="13716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3pPr>
            <a:lvl4pPr indent="-228600" lvl="3" marL="18288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trics">
  <p:cSld name="Metrics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5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2" name="Google Shape;172;p25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73" name="Google Shape;173;p25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74" name="Google Shape;174;p25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75" name="Google Shape;175;p25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176" name="Google Shape;176;p25"/>
          <p:cNvSpPr/>
          <p:nvPr/>
        </p:nvSpPr>
        <p:spPr>
          <a:xfrm>
            <a:off x="457210" y="1110136"/>
            <a:ext cx="2198400" cy="1029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7" name="Google Shape;177;p25"/>
          <p:cNvSpPr/>
          <p:nvPr/>
        </p:nvSpPr>
        <p:spPr>
          <a:xfrm>
            <a:off x="457209" y="1110132"/>
            <a:ext cx="2198400" cy="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178" name="Google Shape;178;p25"/>
          <p:cNvGrpSpPr/>
          <p:nvPr/>
        </p:nvGrpSpPr>
        <p:grpSpPr>
          <a:xfrm>
            <a:off x="457198" y="2210973"/>
            <a:ext cx="3035401" cy="1029825"/>
            <a:chOff x="457198" y="2913323"/>
            <a:chExt cx="3035401" cy="1373100"/>
          </a:xfrm>
        </p:grpSpPr>
        <p:sp>
          <p:nvSpPr>
            <p:cNvPr id="179" name="Google Shape;179;p25"/>
            <p:cNvSpPr/>
            <p:nvPr/>
          </p:nvSpPr>
          <p:spPr>
            <a:xfrm>
              <a:off x="457199" y="2913323"/>
              <a:ext cx="3035400" cy="1373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0" name="Google Shape;180;p25"/>
            <p:cNvSpPr/>
            <p:nvPr/>
          </p:nvSpPr>
          <p:spPr>
            <a:xfrm>
              <a:off x="457198" y="2913323"/>
              <a:ext cx="3035400" cy="63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81" name="Google Shape;181;p25"/>
          <p:cNvGrpSpPr/>
          <p:nvPr/>
        </p:nvGrpSpPr>
        <p:grpSpPr>
          <a:xfrm>
            <a:off x="457199" y="3303509"/>
            <a:ext cx="8181900" cy="1029825"/>
            <a:chOff x="457199" y="4370039"/>
            <a:chExt cx="8181900" cy="1373100"/>
          </a:xfrm>
        </p:grpSpPr>
        <p:sp>
          <p:nvSpPr>
            <p:cNvPr id="182" name="Google Shape;182;p25"/>
            <p:cNvSpPr/>
            <p:nvPr/>
          </p:nvSpPr>
          <p:spPr>
            <a:xfrm>
              <a:off x="457199" y="4370039"/>
              <a:ext cx="8181900" cy="1373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3" name="Google Shape;183;p25"/>
            <p:cNvSpPr/>
            <p:nvPr/>
          </p:nvSpPr>
          <p:spPr>
            <a:xfrm>
              <a:off x="457199" y="4370039"/>
              <a:ext cx="8181900" cy="63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84" name="Google Shape;184;p25"/>
          <p:cNvGrpSpPr/>
          <p:nvPr/>
        </p:nvGrpSpPr>
        <p:grpSpPr>
          <a:xfrm>
            <a:off x="2746375" y="1110136"/>
            <a:ext cx="2762400" cy="1029825"/>
            <a:chOff x="2746375" y="1480176"/>
            <a:chExt cx="2762400" cy="1373100"/>
          </a:xfrm>
        </p:grpSpPr>
        <p:sp>
          <p:nvSpPr>
            <p:cNvPr id="185" name="Google Shape;185;p25"/>
            <p:cNvSpPr/>
            <p:nvPr/>
          </p:nvSpPr>
          <p:spPr>
            <a:xfrm>
              <a:off x="2746375" y="1480176"/>
              <a:ext cx="2762400" cy="1373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6" name="Google Shape;186;p25"/>
            <p:cNvSpPr/>
            <p:nvPr/>
          </p:nvSpPr>
          <p:spPr>
            <a:xfrm>
              <a:off x="2746375" y="1480176"/>
              <a:ext cx="2762400" cy="6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87" name="Google Shape;187;p25"/>
          <p:cNvGrpSpPr/>
          <p:nvPr/>
        </p:nvGrpSpPr>
        <p:grpSpPr>
          <a:xfrm>
            <a:off x="5611034" y="1110136"/>
            <a:ext cx="3027927" cy="1029825"/>
            <a:chOff x="5556249" y="1480176"/>
            <a:chExt cx="3082801" cy="1373100"/>
          </a:xfrm>
        </p:grpSpPr>
        <p:sp>
          <p:nvSpPr>
            <p:cNvPr id="188" name="Google Shape;188;p25"/>
            <p:cNvSpPr/>
            <p:nvPr/>
          </p:nvSpPr>
          <p:spPr>
            <a:xfrm>
              <a:off x="5556250" y="1480176"/>
              <a:ext cx="3082800" cy="1373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9" name="Google Shape;189;p25"/>
            <p:cNvSpPr/>
            <p:nvPr/>
          </p:nvSpPr>
          <p:spPr>
            <a:xfrm>
              <a:off x="5556249" y="1480176"/>
              <a:ext cx="3082800" cy="6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90" name="Google Shape;190;p25"/>
          <p:cNvGrpSpPr/>
          <p:nvPr/>
        </p:nvGrpSpPr>
        <p:grpSpPr>
          <a:xfrm>
            <a:off x="3582582" y="2210973"/>
            <a:ext cx="5056259" cy="1029825"/>
            <a:chOff x="3556000" y="2913323"/>
            <a:chExt cx="5083200" cy="1373100"/>
          </a:xfrm>
        </p:grpSpPr>
        <p:sp>
          <p:nvSpPr>
            <p:cNvPr id="191" name="Google Shape;191;p25"/>
            <p:cNvSpPr/>
            <p:nvPr/>
          </p:nvSpPr>
          <p:spPr>
            <a:xfrm>
              <a:off x="3556000" y="2913323"/>
              <a:ext cx="5083200" cy="1373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2" name="Google Shape;192;p25"/>
            <p:cNvSpPr/>
            <p:nvPr/>
          </p:nvSpPr>
          <p:spPr>
            <a:xfrm>
              <a:off x="3556000" y="2913323"/>
              <a:ext cx="5083200" cy="63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193" name="Google Shape;193;p25"/>
          <p:cNvSpPr txBox="1"/>
          <p:nvPr>
            <p:ph idx="1" type="body"/>
          </p:nvPr>
        </p:nvSpPr>
        <p:spPr>
          <a:xfrm>
            <a:off x="457201" y="1197944"/>
            <a:ext cx="21984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4" name="Google Shape;194;p25"/>
          <p:cNvSpPr txBox="1"/>
          <p:nvPr>
            <p:ph idx="2" type="body"/>
          </p:nvPr>
        </p:nvSpPr>
        <p:spPr>
          <a:xfrm>
            <a:off x="457210" y="1775180"/>
            <a:ext cx="2198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5" name="Google Shape;195;p25"/>
          <p:cNvSpPr txBox="1"/>
          <p:nvPr>
            <p:ph idx="3" type="body"/>
          </p:nvPr>
        </p:nvSpPr>
        <p:spPr>
          <a:xfrm>
            <a:off x="2746376" y="1197944"/>
            <a:ext cx="27624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6" name="Google Shape;196;p25"/>
          <p:cNvSpPr txBox="1"/>
          <p:nvPr>
            <p:ph idx="4" type="body"/>
          </p:nvPr>
        </p:nvSpPr>
        <p:spPr>
          <a:xfrm>
            <a:off x="2746378" y="1775180"/>
            <a:ext cx="2762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7" name="Google Shape;197;p25"/>
          <p:cNvSpPr txBox="1"/>
          <p:nvPr>
            <p:ph idx="5" type="body"/>
          </p:nvPr>
        </p:nvSpPr>
        <p:spPr>
          <a:xfrm>
            <a:off x="5611093" y="1197944"/>
            <a:ext cx="30282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8" name="Google Shape;198;p25"/>
          <p:cNvSpPr txBox="1"/>
          <p:nvPr>
            <p:ph idx="6" type="body"/>
          </p:nvPr>
        </p:nvSpPr>
        <p:spPr>
          <a:xfrm>
            <a:off x="5611099" y="1775180"/>
            <a:ext cx="3028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9" name="Google Shape;199;p25"/>
          <p:cNvSpPr txBox="1"/>
          <p:nvPr>
            <p:ph idx="7" type="body"/>
          </p:nvPr>
        </p:nvSpPr>
        <p:spPr>
          <a:xfrm>
            <a:off x="3582731" y="2283875"/>
            <a:ext cx="50565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dk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0" name="Google Shape;200;p25"/>
          <p:cNvSpPr txBox="1"/>
          <p:nvPr>
            <p:ph idx="8" type="body"/>
          </p:nvPr>
        </p:nvSpPr>
        <p:spPr>
          <a:xfrm>
            <a:off x="3582730" y="2861109"/>
            <a:ext cx="5056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dk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1" name="Google Shape;201;p25"/>
          <p:cNvSpPr txBox="1"/>
          <p:nvPr>
            <p:ph idx="9" type="body"/>
          </p:nvPr>
        </p:nvSpPr>
        <p:spPr>
          <a:xfrm>
            <a:off x="457200" y="2283875"/>
            <a:ext cx="30354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dk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2" name="Google Shape;202;p25"/>
          <p:cNvSpPr txBox="1"/>
          <p:nvPr>
            <p:ph idx="13" type="body"/>
          </p:nvPr>
        </p:nvSpPr>
        <p:spPr>
          <a:xfrm>
            <a:off x="457206" y="2861109"/>
            <a:ext cx="3035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dk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3" name="Google Shape;203;p25"/>
          <p:cNvSpPr txBox="1"/>
          <p:nvPr>
            <p:ph idx="14" type="body"/>
          </p:nvPr>
        </p:nvSpPr>
        <p:spPr>
          <a:xfrm>
            <a:off x="457201" y="3385708"/>
            <a:ext cx="81819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lt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4" name="Google Shape;204;p25"/>
          <p:cNvSpPr txBox="1"/>
          <p:nvPr>
            <p:ph idx="15" type="body"/>
          </p:nvPr>
        </p:nvSpPr>
        <p:spPr>
          <a:xfrm>
            <a:off x="457197" y="3962944"/>
            <a:ext cx="8181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lt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nn Diagram">
  <p:cSld name="Venn Diagram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/>
          <p:nvPr/>
        </p:nvSpPr>
        <p:spPr>
          <a:xfrm>
            <a:off x="1602040" y="1009064"/>
            <a:ext cx="3742800" cy="374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7"/>
          <p:cNvSpPr/>
          <p:nvPr/>
        </p:nvSpPr>
        <p:spPr>
          <a:xfrm>
            <a:off x="3764025" y="997539"/>
            <a:ext cx="3742800" cy="3742800"/>
          </a:xfrm>
          <a:prstGeom prst="ellipse">
            <a:avLst/>
          </a:prstGeom>
          <a:solidFill>
            <a:schemeClr val="accent3">
              <a:alpha val="6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7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27"/>
          <p:cNvSpPr txBox="1"/>
          <p:nvPr>
            <p:ph type="title"/>
          </p:nvPr>
        </p:nvSpPr>
        <p:spPr>
          <a:xfrm>
            <a:off x="1622280" y="2589950"/>
            <a:ext cx="19476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  <a:defRPr b="0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2" name="Google Shape;212;p27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213" name="Google Shape;213;p27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216" name="Google Shape;216;p27"/>
          <p:cNvSpPr txBox="1"/>
          <p:nvPr>
            <p:ph idx="1" type="body"/>
          </p:nvPr>
        </p:nvSpPr>
        <p:spPr>
          <a:xfrm>
            <a:off x="310162" y="0"/>
            <a:ext cx="79866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72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indent="-228600" lvl="1" marL="9144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2pPr>
            <a:lvl3pPr indent="-228600" lvl="2" marL="13716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3pPr>
            <a:lvl4pPr indent="-228600" lvl="3" marL="18288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7" name="Google Shape;217;p27"/>
          <p:cNvSpPr txBox="1"/>
          <p:nvPr>
            <p:ph idx="2" type="body"/>
          </p:nvPr>
        </p:nvSpPr>
        <p:spPr>
          <a:xfrm>
            <a:off x="3569790" y="2589610"/>
            <a:ext cx="19686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8" name="Google Shape;218;p27"/>
          <p:cNvSpPr txBox="1"/>
          <p:nvPr>
            <p:ph idx="3" type="body"/>
          </p:nvPr>
        </p:nvSpPr>
        <p:spPr>
          <a:xfrm>
            <a:off x="5538290" y="2589610"/>
            <a:ext cx="19686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2pPr>
            <a:lvl3pPr indent="-228600" lvl="2" marL="13716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3pPr>
            <a:lvl4pPr indent="-228600" lvl="3" marL="18288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/>
          <p:nvPr/>
        </p:nvSpPr>
        <p:spPr>
          <a:xfrm>
            <a:off x="239899" y="4582584"/>
            <a:ext cx="2229600" cy="39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21" name="Google Shape;221;p28"/>
          <p:cNvSpPr/>
          <p:nvPr>
            <p:ph idx="2" type="pic"/>
          </p:nvPr>
        </p:nvSpPr>
        <p:spPr>
          <a:xfrm>
            <a:off x="-15075" y="0"/>
            <a:ext cx="9186300" cy="41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22" name="Google Shape;222;p28"/>
          <p:cNvSpPr/>
          <p:nvPr/>
        </p:nvSpPr>
        <p:spPr>
          <a:xfrm>
            <a:off x="-42334" y="4233334"/>
            <a:ext cx="9242700" cy="916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23" name="Google Shape;223;p28"/>
          <p:cNvSpPr txBox="1"/>
          <p:nvPr>
            <p:ph idx="1" type="body"/>
          </p:nvPr>
        </p:nvSpPr>
        <p:spPr>
          <a:xfrm>
            <a:off x="465844" y="4471120"/>
            <a:ext cx="58137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24" name="Google Shape;224;p28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5" name="Google Shape;225;p28"/>
          <p:cNvGrpSpPr/>
          <p:nvPr/>
        </p:nvGrpSpPr>
        <p:grpSpPr>
          <a:xfrm>
            <a:off x="-42331" y="4185826"/>
            <a:ext cx="9203320" cy="47487"/>
            <a:chOff x="685800" y="1794746"/>
            <a:chExt cx="7772418" cy="179400"/>
          </a:xfrm>
        </p:grpSpPr>
        <p:sp>
          <p:nvSpPr>
            <p:cNvPr id="226" name="Google Shape;226;p28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icture with Caption">
  <p:cSld name="1_Picture with Caption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/>
          <p:nvPr/>
        </p:nvSpPr>
        <p:spPr>
          <a:xfrm>
            <a:off x="312469" y="4593469"/>
            <a:ext cx="2229600" cy="52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31" name="Google Shape;231;p29"/>
          <p:cNvSpPr/>
          <p:nvPr>
            <p:ph idx="2" type="pic"/>
          </p:nvPr>
        </p:nvSpPr>
        <p:spPr>
          <a:xfrm>
            <a:off x="-14817" y="0"/>
            <a:ext cx="9186300" cy="41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32" name="Google Shape;232;p29"/>
          <p:cNvSpPr txBox="1"/>
          <p:nvPr>
            <p:ph idx="1" type="body"/>
          </p:nvPr>
        </p:nvSpPr>
        <p:spPr>
          <a:xfrm>
            <a:off x="465844" y="4471120"/>
            <a:ext cx="58137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6"/>
                </a:solidFill>
              </a:defRPr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33" name="Google Shape;233;p29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4" name="Google Shape;234;p29"/>
          <p:cNvGrpSpPr/>
          <p:nvPr/>
        </p:nvGrpSpPr>
        <p:grpSpPr>
          <a:xfrm>
            <a:off x="-42331" y="4185826"/>
            <a:ext cx="9203320" cy="47487"/>
            <a:chOff x="685800" y="1794746"/>
            <a:chExt cx="7772418" cy="179400"/>
          </a:xfrm>
        </p:grpSpPr>
        <p:sp>
          <p:nvSpPr>
            <p:cNvPr id="235" name="Google Shape;235;p29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Picture with Caption">
  <p:cSld name="2_Picture with Caption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/>
          <p:nvPr/>
        </p:nvSpPr>
        <p:spPr>
          <a:xfrm>
            <a:off x="363798" y="4553643"/>
            <a:ext cx="2229600" cy="58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40" name="Google Shape;240;p30"/>
          <p:cNvSpPr/>
          <p:nvPr>
            <p:ph idx="2" type="pic"/>
          </p:nvPr>
        </p:nvSpPr>
        <p:spPr>
          <a:xfrm>
            <a:off x="-25400" y="1011586"/>
            <a:ext cx="9186300" cy="4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41" name="Google Shape;241;p30"/>
          <p:cNvSpPr/>
          <p:nvPr/>
        </p:nvSpPr>
        <p:spPr>
          <a:xfrm>
            <a:off x="-21167" y="-3292"/>
            <a:ext cx="9178800" cy="96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42" name="Google Shape;242;p30"/>
          <p:cNvSpPr txBox="1"/>
          <p:nvPr>
            <p:ph idx="1" type="body"/>
          </p:nvPr>
        </p:nvSpPr>
        <p:spPr>
          <a:xfrm>
            <a:off x="465844" y="231435"/>
            <a:ext cx="82209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43" name="Google Shape;243;p30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4" name="Google Shape;244;p30"/>
          <p:cNvGrpSpPr/>
          <p:nvPr/>
        </p:nvGrpSpPr>
        <p:grpSpPr>
          <a:xfrm>
            <a:off x="-21145" y="964078"/>
            <a:ext cx="9176117" cy="47487"/>
            <a:chOff x="685800" y="1794746"/>
            <a:chExt cx="7772418" cy="179400"/>
          </a:xfrm>
        </p:grpSpPr>
        <p:sp>
          <p:nvSpPr>
            <p:cNvPr id="245" name="Google Shape;245;p30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5.xml"/><Relationship Id="rId19" Type="http://schemas.openxmlformats.org/officeDocument/2006/relationships/theme" Target="../theme/theme3.xml"/><Relationship Id="rId6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1-line-bluetext-colorshield.png" id="51" name="Google Shape;5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7200" y="4699003"/>
            <a:ext cx="1809094" cy="347472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30464" y="102970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>
            <a:off x="323520" y="-19089"/>
            <a:ext cx="8229600" cy="7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b="0" i="0" sz="3600" u="none" cap="none" strike="noStrike">
                <a:solidFill>
                  <a:srgbClr val="95001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1"/>
          <p:cNvSpPr txBox="1"/>
          <p:nvPr>
            <p:ph type="ctrTitle"/>
          </p:nvPr>
        </p:nvSpPr>
        <p:spPr>
          <a:xfrm>
            <a:off x="958151" y="1073526"/>
            <a:ext cx="7397100" cy="174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GPU-accelerated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Cardiac Electrophysiological Simulation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9900"/>
                </a:solidFill>
              </a:rPr>
              <a:t>Milestone III</a:t>
            </a:r>
            <a:endParaRPr sz="1600">
              <a:solidFill>
                <a:srgbClr val="FF9900"/>
              </a:solidFill>
            </a:endParaRPr>
          </a:p>
        </p:txBody>
      </p:sp>
      <p:sp>
        <p:nvSpPr>
          <p:cNvPr id="253" name="Google Shape;253;p31"/>
          <p:cNvSpPr txBox="1"/>
          <p:nvPr>
            <p:ph idx="1" type="subTitle"/>
          </p:nvPr>
        </p:nvSpPr>
        <p:spPr>
          <a:xfrm>
            <a:off x="958151" y="3255792"/>
            <a:ext cx="7397100" cy="731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Zirui Zang (zzang@seas.upenn.edu) 20211117</a:t>
            </a:r>
            <a:endParaRPr/>
          </a:p>
        </p:txBody>
      </p:sp>
      <p:pic>
        <p:nvPicPr>
          <p:cNvPr id="254" name="Google Shape;25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7875" y="4280525"/>
            <a:ext cx="1064249" cy="77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0750" y="4422275"/>
            <a:ext cx="2021970" cy="58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 Demo</a:t>
            </a:r>
            <a:endParaRPr/>
          </a:p>
        </p:txBody>
      </p:sp>
      <p:sp>
        <p:nvSpPr>
          <p:cNvPr id="261" name="Google Shape;261;p32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101" y="819925"/>
            <a:ext cx="6845698" cy="4114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Progress</a:t>
            </a:r>
            <a:endParaRPr/>
          </a:p>
        </p:txBody>
      </p:sp>
      <p:sp>
        <p:nvSpPr>
          <p:cNvPr id="268" name="Google Shape;268;p33"/>
          <p:cNvSpPr txBox="1"/>
          <p:nvPr>
            <p:ph idx="1" type="body"/>
          </p:nvPr>
        </p:nvSpPr>
        <p:spPr>
          <a:xfrm>
            <a:off x="430475" y="2020000"/>
            <a:ext cx="8229600" cy="257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3C47D"/>
                </a:solidFill>
              </a:rPr>
              <a:t>Finished:</a:t>
            </a:r>
            <a:endParaRPr sz="1800"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Font typeface="Gill Sans"/>
              <a:buChar char="•"/>
            </a:pPr>
            <a:r>
              <a:rPr lang="en" sz="1800"/>
              <a:t>Compiling and testing on Linux and Nvidia Jetson </a:t>
            </a:r>
            <a:endParaRPr sz="18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1C232"/>
                </a:solidFill>
              </a:rPr>
              <a:t>Potential:</a:t>
            </a:r>
            <a:endParaRPr b="1" sz="1800">
              <a:solidFill>
                <a:srgbClr val="F1C232"/>
              </a:solidFill>
            </a:endParaRPr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Font typeface="Gill Sans"/>
              <a:buChar char="•"/>
            </a:pPr>
            <a:r>
              <a:rPr lang="en" sz="1800"/>
              <a:t>Optimize for Jetson runtime</a:t>
            </a:r>
            <a:endParaRPr b="1" sz="1800">
              <a:solidFill>
                <a:srgbClr val="93C47D"/>
              </a:solidFill>
            </a:endParaRPr>
          </a:p>
        </p:txBody>
      </p:sp>
      <p:grpSp>
        <p:nvGrpSpPr>
          <p:cNvPr id="269" name="Google Shape;269;p33"/>
          <p:cNvGrpSpPr/>
          <p:nvPr/>
        </p:nvGrpSpPr>
        <p:grpSpPr>
          <a:xfrm>
            <a:off x="349025" y="907550"/>
            <a:ext cx="8392500" cy="1001700"/>
            <a:chOff x="430475" y="907550"/>
            <a:chExt cx="8392500" cy="1001700"/>
          </a:xfrm>
        </p:grpSpPr>
        <p:sp>
          <p:nvSpPr>
            <p:cNvPr id="270" name="Google Shape;270;p33"/>
            <p:cNvSpPr/>
            <p:nvPr/>
          </p:nvSpPr>
          <p:spPr>
            <a:xfrm>
              <a:off x="430475" y="949400"/>
              <a:ext cx="1332600" cy="918000"/>
            </a:xfrm>
            <a:prstGeom prst="rect">
              <a:avLst/>
            </a:prstGeom>
            <a:solidFill>
              <a:srgbClr val="93C47D"/>
            </a:solidFill>
            <a:ln cap="flat" cmpd="sng" w="19050">
              <a:solidFill>
                <a:srgbClr val="0014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Preprocessed Data</a:t>
              </a: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2195450" y="907550"/>
              <a:ext cx="1332600" cy="1001700"/>
            </a:xfrm>
            <a:prstGeom prst="roundRect">
              <a:avLst>
                <a:gd fmla="val 16667" name="adj"/>
              </a:avLst>
            </a:prstGeom>
            <a:solidFill>
              <a:srgbClr val="93C47D"/>
            </a:solidFill>
            <a:ln cap="flat" cmpd="sng" w="19050">
              <a:solidFill>
                <a:srgbClr val="0014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Data Handler</a:t>
              </a: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3960425" y="907550"/>
              <a:ext cx="1332600" cy="1001700"/>
            </a:xfrm>
            <a:prstGeom prst="roundRect">
              <a:avLst>
                <a:gd fmla="val 16667" name="adj"/>
              </a:avLst>
            </a:prstGeom>
            <a:solidFill>
              <a:srgbClr val="93C47D"/>
            </a:solidFill>
            <a:ln cap="flat" cmpd="sng" w="19050">
              <a:solidFill>
                <a:srgbClr val="0014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Compute Kernels</a:t>
              </a: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5725400" y="907550"/>
              <a:ext cx="1332600" cy="1001700"/>
            </a:xfrm>
            <a:prstGeom prst="roundRect">
              <a:avLst>
                <a:gd fmla="val 16667" name="adj"/>
              </a:avLst>
            </a:prstGeom>
            <a:solidFill>
              <a:srgbClr val="93C47D"/>
            </a:solidFill>
            <a:ln cap="flat" cmpd="sng" w="19050">
              <a:solidFill>
                <a:srgbClr val="0014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Visualizer</a:t>
              </a: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7490375" y="949400"/>
              <a:ext cx="1332600" cy="918000"/>
            </a:xfrm>
            <a:prstGeom prst="rect">
              <a:avLst/>
            </a:prstGeom>
            <a:solidFill>
              <a:srgbClr val="93C47D"/>
            </a:solidFill>
            <a:ln cap="flat" cmpd="sng" w="19050">
              <a:solidFill>
                <a:srgbClr val="0014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Deployment &amp; Testing</a:t>
              </a:r>
              <a:endParaRPr/>
            </a:p>
          </p:txBody>
        </p:sp>
        <p:cxnSp>
          <p:nvCxnSpPr>
            <p:cNvPr id="275" name="Google Shape;275;p33"/>
            <p:cNvCxnSpPr>
              <a:stCxn id="270" idx="3"/>
              <a:endCxn id="271" idx="1"/>
            </p:cNvCxnSpPr>
            <p:nvPr/>
          </p:nvCxnSpPr>
          <p:spPr>
            <a:xfrm>
              <a:off x="1763075" y="1408400"/>
              <a:ext cx="432300" cy="0"/>
            </a:xfrm>
            <a:prstGeom prst="straightConnector1">
              <a:avLst/>
            </a:prstGeom>
            <a:noFill/>
            <a:ln cap="flat" cmpd="sng" w="9525">
              <a:solidFill>
                <a:srgbClr val="00144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6" name="Google Shape;276;p33"/>
            <p:cNvCxnSpPr>
              <a:stCxn id="271" idx="3"/>
              <a:endCxn id="272" idx="1"/>
            </p:cNvCxnSpPr>
            <p:nvPr/>
          </p:nvCxnSpPr>
          <p:spPr>
            <a:xfrm>
              <a:off x="3528050" y="1408400"/>
              <a:ext cx="432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7" name="Google Shape;277;p33"/>
            <p:cNvCxnSpPr>
              <a:stCxn id="272" idx="3"/>
              <a:endCxn id="273" idx="1"/>
            </p:cNvCxnSpPr>
            <p:nvPr/>
          </p:nvCxnSpPr>
          <p:spPr>
            <a:xfrm>
              <a:off x="5293025" y="1408400"/>
              <a:ext cx="432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8" name="Google Shape;278;p33"/>
            <p:cNvCxnSpPr>
              <a:stCxn id="273" idx="3"/>
              <a:endCxn id="274" idx="1"/>
            </p:cNvCxnSpPr>
            <p:nvPr/>
          </p:nvCxnSpPr>
          <p:spPr>
            <a:xfrm>
              <a:off x="7058000" y="1408400"/>
              <a:ext cx="432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 Comparison</a:t>
            </a:r>
            <a:endParaRPr/>
          </a:p>
        </p:txBody>
      </p:sp>
      <p:sp>
        <p:nvSpPr>
          <p:cNvPr id="284" name="Google Shape;284;p34"/>
          <p:cNvSpPr txBox="1"/>
          <p:nvPr>
            <p:ph idx="1" type="body"/>
          </p:nvPr>
        </p:nvSpPr>
        <p:spPr>
          <a:xfrm>
            <a:off x="430475" y="2463100"/>
            <a:ext cx="8229600" cy="213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1000"/>
              </a:spcAft>
              <a:buClr>
                <a:srgbClr val="000000"/>
              </a:buClr>
              <a:buSzPts val="1800"/>
              <a:buChar char="•"/>
            </a:pPr>
            <a:r>
              <a:rPr lang="en" sz="1800">
                <a:solidFill>
                  <a:srgbClr val="000000"/>
                </a:solidFill>
              </a:rPr>
              <a:t>Interesting finding: Same code compiled on Linux runs 3x faster. (Code is compiled in release mode on Windows)</a:t>
            </a:r>
            <a:endParaRPr sz="1800">
              <a:solidFill>
                <a:srgbClr val="000000"/>
              </a:solidFill>
            </a:endParaRPr>
          </a:p>
        </p:txBody>
      </p:sp>
      <p:graphicFrame>
        <p:nvGraphicFramePr>
          <p:cNvPr id="285" name="Google Shape;285;p34"/>
          <p:cNvGraphicFramePr/>
          <p:nvPr/>
        </p:nvGraphicFramePr>
        <p:xfrm>
          <a:off x="359100" y="98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{9A806CAC-EB63-412D-AE00-726E3BA19027}</a:tableStyleId>
              </a:tblPr>
              <a:tblGrid>
                <a:gridCol w="1248825"/>
                <a:gridCol w="1248825"/>
                <a:gridCol w="1248825"/>
                <a:gridCol w="1248825"/>
                <a:gridCol w="1248825"/>
                <a:gridCol w="1753500"/>
              </a:tblGrid>
              <a:tr h="52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Matlab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C++ Eigen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GPU Win10 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GPU Linux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GPU Linux float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75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time(s)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140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37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2.0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0.66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0.5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5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speed vs.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1x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3.8x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(1x)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70x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(18.5x)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212x</a:t>
                      </a: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(56x)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280x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(74x)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86" name="Google Shape;286;p34"/>
          <p:cNvSpPr txBox="1"/>
          <p:nvPr/>
        </p:nvSpPr>
        <p:spPr>
          <a:xfrm>
            <a:off x="5755800" y="4743300"/>
            <a:ext cx="338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CPU: Ryzen 3700x, GPU: RTX2070s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Testing on Other Platforms</a:t>
            </a:r>
            <a:endParaRPr sz="3100"/>
          </a:p>
        </p:txBody>
      </p:sp>
      <p:sp>
        <p:nvSpPr>
          <p:cNvPr id="292" name="Google Shape;292;p35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Tested the simulator in three different platforms: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" sz="1800"/>
              <a:t>Server </a:t>
            </a:r>
            <a:r>
              <a:rPr lang="en" sz="1800"/>
              <a:t>platform w/ RTX A6000 GPU (x64 Linux compile)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" sz="1800"/>
              <a:t>Workstation platform w/ RTX 2070s GPU (x64 Windows compile)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" sz="1800"/>
              <a:t>Embedded platform w/ Nvidia Jetson Xavier NX (Arm Linux compile)</a:t>
            </a:r>
            <a:endParaRPr sz="1800"/>
          </a:p>
        </p:txBody>
      </p:sp>
      <p:graphicFrame>
        <p:nvGraphicFramePr>
          <p:cNvPr id="293" name="Google Shape;293;p35"/>
          <p:cNvGraphicFramePr/>
          <p:nvPr/>
        </p:nvGraphicFramePr>
        <p:xfrm>
          <a:off x="470075" y="2187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{9A806CAC-EB63-412D-AE00-726E3BA19027}</a:tableStyleId>
              </a:tblPr>
              <a:tblGrid>
                <a:gridCol w="2037600"/>
                <a:gridCol w="2037600"/>
                <a:gridCol w="2037600"/>
                <a:gridCol w="2037600"/>
              </a:tblGrid>
              <a:tr h="393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Server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(float)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Workstation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(float)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Jetson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(float)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75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time(s)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0.5 (0.5)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0.66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(0.5)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7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(6)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94" name="Google Shape;294;p35"/>
          <p:cNvSpPr txBox="1"/>
          <p:nvPr/>
        </p:nvSpPr>
        <p:spPr>
          <a:xfrm>
            <a:off x="470075" y="2956100"/>
            <a:ext cx="65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* Code is dockerized and compiled on server.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Jetson Xavier NX - eLinux.org" id="295" name="Google Shape;29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1625" y="3278225"/>
            <a:ext cx="3014837" cy="172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6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Plan</a:t>
            </a:r>
            <a:endParaRPr/>
          </a:p>
        </p:txBody>
      </p:sp>
      <p:sp>
        <p:nvSpPr>
          <p:cNvPr id="301" name="Google Shape;301;p36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360"/>
              </a:spcBef>
              <a:spcAft>
                <a:spcPts val="0"/>
              </a:spcAft>
              <a:buSzPts val="2000"/>
              <a:buFont typeface="Gill Sans"/>
              <a:buAutoNum type="arabicPeriod"/>
            </a:pPr>
            <a:r>
              <a:rPr lang="en" sz="2000"/>
              <a:t>With the new tool, we are planning to extend the project to create an auto-tuner for patient specific cardiac modeling. Expected to publish early next year.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SzPts val="2000"/>
              <a:buFont typeface="Gill Sans"/>
              <a:buAutoNum type="arabicPeriod"/>
            </a:pPr>
            <a:r>
              <a:rPr lang="en" sz="2000"/>
              <a:t>We have also cooperated with cardiac modeling experts in the biology field and can add more models to this framework.</a:t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Custom 23">
      <a:dk1>
        <a:srgbClr val="00144D"/>
      </a:dk1>
      <a:lt1>
        <a:srgbClr val="FFFFFF"/>
      </a:lt1>
      <a:dk2>
        <a:srgbClr val="57000A"/>
      </a:dk2>
      <a:lt2>
        <a:srgbClr val="82AFD3"/>
      </a:lt2>
      <a:accent1>
        <a:srgbClr val="95001A"/>
      </a:accent1>
      <a:accent2>
        <a:srgbClr val="C0504D"/>
      </a:accent2>
      <a:accent3>
        <a:srgbClr val="045EA7"/>
      </a:accent3>
      <a:accent4>
        <a:srgbClr val="F2C100"/>
      </a:accent4>
      <a:accent5>
        <a:srgbClr val="00144D"/>
      </a:accent5>
      <a:accent6>
        <a:srgbClr val="44464B"/>
      </a:accent6>
      <a:hlink>
        <a:srgbClr val="00144D"/>
      </a:hlink>
      <a:folHlink>
        <a:srgbClr val="82AF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